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390" r:id="rId2"/>
    <p:sldId id="508" r:id="rId3"/>
    <p:sldId id="509" r:id="rId4"/>
    <p:sldId id="510" r:id="rId5"/>
    <p:sldId id="511" r:id="rId6"/>
    <p:sldId id="512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B0AB58-A552-466A-9614-6A0C335D0B40}" v="2" dt="2025-12-09T11:23:48.3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11627-FA3D-DF25-6787-5C4162A30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EC9FB5-379B-0D66-90C6-1DEC9EF68F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67693B-39C2-3DE7-699C-D3F99B113C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0CBDA-B97E-B216-43E0-ED3C399ACB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812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718AF-5CC9-9E7D-BDEB-2B1C0B7EA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C71EEC-8D9A-C35E-AFE2-10570F0137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AFC62F-E3B2-A94F-D819-82643F92C7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6C966D-8A99-AC70-6505-CA43763C32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394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F8D2A-080E-1442-B2C2-69F739523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3DDB3A-9674-058B-3FA2-9AAECEE376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D8BA7B-8033-E63C-192D-02698840B6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8598-172D-26D0-6829-30F5B772F7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988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83684-3F27-469B-A7F8-B09492367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4382E4-1029-5642-BAE3-323F9AB888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464456-5E77-C43A-5523-E947B290DD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E0DAE-2CAB-0597-844B-5AD7CFDB0B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181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388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510" y="-1458451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flies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hovers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sneaks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work together.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25261 0.36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11" y="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D94B5-BC83-39B4-AE5D-04DAF75F6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721B0B3-FC60-E3A0-99FC-BEE7556AD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A167730-EB3C-8DC8-283E-3770466F65AD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9FE9C5-9AD5-F05F-3F1F-F90B839801F3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09A30F-0028-3B01-0ED7-9F52A51A0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2372923-03C2-A8E9-DA72-45894AF5FA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1413303-0CB2-E8AA-837F-C8AA6EC9CAA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02F37D8-FECE-05E7-B0D9-E62E2C8FEFE1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FDA66B-E72D-AF3D-DCE4-D2436E7314B5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B30FBC7-84E9-31E1-A0D5-940B5A05824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4063057-C156-B2BB-5333-787E8259C54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4762810-3027-3A4B-8FE3-075A1F44104C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94DD27B-CE86-2F78-6641-F46E14AB58B4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E86CC5-C157-CD83-C7A7-728DC4ACB8C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4865F0-9232-9F6C-8482-2FFBB324C67C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B295778-CE46-1DE9-6A59-283AB66D75F8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6A76733-93BB-9F5F-D705-E74534D52F3A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FA16696-7572-298D-5CB4-CADA92526E0B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0EF131-B7C1-5168-9ABE-FF14AFEAD1E7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5BEDA8C-00EB-1727-9413-0698C2B536CD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7664770-CFCE-CD3C-E631-EF2425E389DF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2995D3-3911-68E0-B9D2-3B0E3947B588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535EDAD-C32B-1DCC-A554-477C933687EA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197EFFF-3E90-0672-A5F2-2FE7B092A5E3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D272C16-F0F1-7FA8-F7E4-F4F1684D2128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12493CE-EA6F-C0DE-4B07-74916B0B59D5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803C3C-C3AB-21C3-2ED7-C6D9635BB6D9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3398EEB-036B-B5DD-91B6-8D0630BD4B9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B0A7A17-A81B-EE7A-8989-BFE6BA722A6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B863CF3-B834-BE5D-AEE4-E177A08EB9AD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996365-8B2F-7505-9B08-345FA4747D80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7D4B3BD-EF8E-7ED0-C509-705E6CA50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D6790CF-D8E8-E6EF-88F1-B4AA70A0F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hovers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sneaks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work together.</a:t>
            </a:r>
          </a:p>
        </p:txBody>
      </p:sp>
    </p:spTree>
    <p:extLst>
      <p:ext uri="{BB962C8B-B14F-4D97-AF65-F5344CB8AC3E}">
        <p14:creationId xmlns:p14="http://schemas.microsoft.com/office/powerpoint/2010/main" val="53814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4173F-F43F-C3E8-AA81-A304018A3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D58403E-FCE4-EB69-97CC-FC058017B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0A7A56-F665-494F-A86C-1A0EEFFC1C75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767E99-6662-C4F9-0DE9-4107A137C9FA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E44D93-2475-3D76-716C-282BCBD00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44DFE0-1706-E816-9F20-CBFA8CF0C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62F7187-A11E-891C-5039-8F8DA99D9F8D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DDC391E-8411-7862-E7AE-604C535331FB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D96253-34EA-F07A-45FA-34D94209000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CC93081-31A2-F1B4-A0E1-03A71308C7D4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F69409A-A0FA-11ED-A19D-022C3CC41EE6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69EF52-B3EB-72D2-42FB-AE0BDB766358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B77ED22-5C13-67F8-4CE4-B9B9D475622C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2D2FF4-D5A1-A47F-95DE-5BE020C0FF8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781A6F6-9815-D2B9-A29C-55CF5E8E39D0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DE70F49-6C46-FF23-A3FD-7A91DD8AE2C7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431DECC-437F-584B-FC88-B26089FFA491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51357A2-8B9D-4E75-CDC5-BE2A34488D26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1C7C1F7-09C9-F17B-F55A-CA0242DC66A6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5599DE2-314C-3063-A763-27B342265B78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99FB72A-9AC0-1555-51B1-9A7A7F4F4F90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F23C512-3861-4E6A-B8C2-33291858A68B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3198C3-40FB-FA98-1761-3FE2941785E3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0B5860B-DE00-CC05-02B8-F5A61B785E47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82ABF57-E2DE-27FA-389E-9E506BCCDC1E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F8D8C1F-440E-2F25-37B2-10063D96C191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8735F5E-5029-707E-2726-9ECFB30F3AA8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54FC4F-621E-2F30-7FB6-41179F760FA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F29FBD0-9823-0359-3266-2A407FCD42F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93D5110-4C04-AA01-EB10-6134A4FDEFAB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D31F6F-B11C-23CA-1A96-0DB0FE9A833E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875CE62-50A3-235D-5D0F-BCAB6DA80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5F2A25A-35C3-3D5F-E588-F938462FF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hovered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sneaks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work together.</a:t>
            </a:r>
          </a:p>
        </p:txBody>
      </p:sp>
    </p:spTree>
    <p:extLst>
      <p:ext uri="{BB962C8B-B14F-4D97-AF65-F5344CB8AC3E}">
        <p14:creationId xmlns:p14="http://schemas.microsoft.com/office/powerpoint/2010/main" val="278479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9EA8E-03FF-E0D6-1439-BB7427E3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B786E83-D4BB-E756-6CFE-6A5AAB96B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1C5564F-99A8-A947-7042-312AE3937025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8184D5-FC15-A9D9-79DD-B4A48AFD9B01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E6F4871-3701-0587-A554-CD039CA82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05410B-62E7-6BEA-0525-0042C94091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8B02093-61B8-8AFB-A9C3-63968628B8F1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2222DD-9925-EA08-CA5B-5D8DD36B90C2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933AC9-B61D-A7A3-DBEF-09C2789C32AD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80F9F9-9144-E84F-BA61-9820E3CC658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3735A45-3982-CBC0-D56B-6ABF59F087B3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976046C-82F8-4A0F-5524-BECCCE017A49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321A968-F131-9DE9-A827-C0CBD06C54B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A2CC3B-69F3-D0EA-AB07-4BF34F22676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2E0C3CC-55F4-F715-3BF6-10814068B2CB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9215890-4974-3749-7AA5-B47ADBFED460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18E14F-5E7F-5CBB-0898-0264A7013437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924DD3-36A6-77BD-C999-82F94FAC5A92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943E512-2120-B9E9-E801-1752F2FC62A1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C5DF180-E429-CC99-F51F-3E130652EBCF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E613B8-07D3-631B-5F4D-DF0EA8DC3D90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04C1FC-ADDE-8027-18B0-0BFE3BFAC8B8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18AA3DC-7AB3-72DB-EF98-31A8011168FD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12D3F02-5152-E713-02E4-477C749BC8F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9898817-660A-9CFD-1E6B-ADA79E852E32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8BCD4BB-693C-FB6F-3B67-9555E26BA6FC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361EF5D-DD59-BDCB-D11D-2D4CE94C6745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9A991C6-06FE-CB57-EB03-AA7E4350880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3F9F83F-BC72-EEF2-D740-900EA58DCA6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A31F80E-CE1C-A764-D502-D63E739E2446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CAC36CC-EA93-4DA6-EC2D-09D43081ACDF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09C84D9-21DA-A42D-9A51-3EC6D925A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20A2E72-2CB6-5C2F-9C25-4C35A2E05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hovered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sneaked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work together.</a:t>
            </a:r>
          </a:p>
        </p:txBody>
      </p:sp>
    </p:spTree>
    <p:extLst>
      <p:ext uri="{BB962C8B-B14F-4D97-AF65-F5344CB8AC3E}">
        <p14:creationId xmlns:p14="http://schemas.microsoft.com/office/powerpoint/2010/main" val="390525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72DA9-2B18-C952-07E1-DD63E396B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24BBBE0-57FB-6AF4-569F-5089FC50E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D54B8BA-B55C-0D87-AF6D-8CE3A076DB46}"/>
              </a:ext>
            </a:extLst>
          </p:cNvPr>
          <p:cNvSpPr/>
          <p:nvPr/>
        </p:nvSpPr>
        <p:spPr>
          <a:xfrm>
            <a:off x="441848" y="1885492"/>
            <a:ext cx="11308304" cy="4794708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FE5CC8-FC2E-EBB9-73A7-95EB250809A6}"/>
              </a:ext>
            </a:extLst>
          </p:cNvPr>
          <p:cNvSpPr txBox="1">
            <a:spLocks/>
          </p:cNvSpPr>
          <p:nvPr/>
        </p:nvSpPr>
        <p:spPr>
          <a:xfrm>
            <a:off x="644084" y="755942"/>
            <a:ext cx="10591800" cy="1641048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change the tense of each sentence from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 to the simple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tense?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80DB96-EAAE-02B3-B341-F74140EAA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5" y="280434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9B15FE-B0BE-7194-7C65-C70C59D430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895" y="887849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F645C44-EB23-CEA0-B845-17537EFC5116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AF37D0-A9A3-8C1B-A03E-9B5F2A3C01FA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F9FD71-CAE6-F075-EE08-B6CF6CAC0E17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16B161D-BE71-A29D-50BF-12471FCD5CE0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8C663F3B-F71E-E43D-4747-AD938391D9CF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19BBC9-FD90-05BC-2FBA-3A4E84D0F9F8}"/>
              </a:ext>
            </a:extLst>
          </p:cNvPr>
          <p:cNvSpPr/>
          <p:nvPr/>
        </p:nvSpPr>
        <p:spPr>
          <a:xfrm>
            <a:off x="1873063" y="455805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C85F269-FD77-DA06-0BFB-BC3113524058}"/>
              </a:ext>
            </a:extLst>
          </p:cNvPr>
          <p:cNvSpPr/>
          <p:nvPr/>
        </p:nvSpPr>
        <p:spPr>
          <a:xfrm>
            <a:off x="644733" y="332302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CE7B444-E41C-3BDE-DC09-9890491745E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913450" y="332302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865753-EB38-DEF4-DC7E-8B947BF81A87}"/>
              </a:ext>
            </a:extLst>
          </p:cNvPr>
          <p:cNvCxnSpPr/>
          <p:nvPr/>
        </p:nvCxnSpPr>
        <p:spPr>
          <a:xfrm>
            <a:off x="1920303" y="563233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8DBF3D7-5354-7B5E-F47E-39BD20043E9B}"/>
              </a:ext>
            </a:extLst>
          </p:cNvPr>
          <p:cNvCxnSpPr>
            <a:cxnSpLocks/>
          </p:cNvCxnSpPr>
          <p:nvPr/>
        </p:nvCxnSpPr>
        <p:spPr>
          <a:xfrm>
            <a:off x="2514665" y="542410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97A2FBD-7C1D-A3F1-8437-A3F862D9333B}"/>
              </a:ext>
            </a:extLst>
          </p:cNvPr>
          <p:cNvCxnSpPr>
            <a:cxnSpLocks/>
          </p:cNvCxnSpPr>
          <p:nvPr/>
        </p:nvCxnSpPr>
        <p:spPr>
          <a:xfrm>
            <a:off x="1191612" y="354027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844845-8B11-EC97-5DAC-7981D9F54FD9}"/>
              </a:ext>
            </a:extLst>
          </p:cNvPr>
          <p:cNvCxnSpPr>
            <a:cxnSpLocks/>
          </p:cNvCxnSpPr>
          <p:nvPr/>
        </p:nvCxnSpPr>
        <p:spPr>
          <a:xfrm>
            <a:off x="776407" y="403401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64367C2-751D-8EA9-8E32-F30CCD987939}"/>
              </a:ext>
            </a:extLst>
          </p:cNvPr>
          <p:cNvCxnSpPr>
            <a:cxnSpLocks/>
          </p:cNvCxnSpPr>
          <p:nvPr/>
        </p:nvCxnSpPr>
        <p:spPr>
          <a:xfrm>
            <a:off x="2813081" y="506272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AB60990-3D5B-B189-EE69-A6E5CAC1D85D}"/>
              </a:ext>
            </a:extLst>
          </p:cNvPr>
          <p:cNvCxnSpPr>
            <a:cxnSpLocks/>
          </p:cNvCxnSpPr>
          <p:nvPr/>
        </p:nvCxnSpPr>
        <p:spPr>
          <a:xfrm>
            <a:off x="2945425" y="459536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64EDEA-3D9F-A4F8-8387-4BABCFF701E5}"/>
              </a:ext>
            </a:extLst>
          </p:cNvPr>
          <p:cNvCxnSpPr>
            <a:cxnSpLocks/>
          </p:cNvCxnSpPr>
          <p:nvPr/>
        </p:nvCxnSpPr>
        <p:spPr>
          <a:xfrm>
            <a:off x="646334" y="461699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72CC469-AE70-72F5-4140-88707A697DFD}"/>
              </a:ext>
            </a:extLst>
          </p:cNvPr>
          <p:cNvCxnSpPr>
            <a:cxnSpLocks/>
          </p:cNvCxnSpPr>
          <p:nvPr/>
        </p:nvCxnSpPr>
        <p:spPr>
          <a:xfrm flipV="1">
            <a:off x="2866159" y="40480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AD25D98-DFC7-0E59-E2E8-AA878729A352}"/>
              </a:ext>
            </a:extLst>
          </p:cNvPr>
          <p:cNvCxnSpPr>
            <a:cxnSpLocks/>
          </p:cNvCxnSpPr>
          <p:nvPr/>
        </p:nvCxnSpPr>
        <p:spPr>
          <a:xfrm flipV="1">
            <a:off x="806174" y="507912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D95C6DB-B956-0EFF-7510-32806A96C46B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05C741F-CAB5-6E43-44E8-D00A1F80AE4D}"/>
              </a:ext>
            </a:extLst>
          </p:cNvPr>
          <p:cNvCxnSpPr>
            <a:cxnSpLocks/>
          </p:cNvCxnSpPr>
          <p:nvPr/>
        </p:nvCxnSpPr>
        <p:spPr>
          <a:xfrm flipV="1">
            <a:off x="1166804" y="542410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A4E9EC4-6110-EF31-D96F-D035B556A312}"/>
              </a:ext>
            </a:extLst>
          </p:cNvPr>
          <p:cNvCxnSpPr>
            <a:cxnSpLocks/>
          </p:cNvCxnSpPr>
          <p:nvPr/>
        </p:nvCxnSpPr>
        <p:spPr>
          <a:xfrm flipV="1">
            <a:off x="2570314" y="358177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19EC74-1F20-1CCC-BC3B-DF8A12C93C68}"/>
              </a:ext>
            </a:extLst>
          </p:cNvPr>
          <p:cNvGrpSpPr>
            <a:grpSpLocks/>
          </p:cNvGrpSpPr>
          <p:nvPr/>
        </p:nvGrpSpPr>
        <p:grpSpPr bwMode="auto">
          <a:xfrm>
            <a:off x="1919531" y="351288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250E820-2597-4481-A203-D20204064DD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E8EAE94-A6D1-5AE1-8772-88FE30E473B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ED4C381-2FC7-4BD2-EF08-9BB1C05DA47A}"/>
              </a:ext>
            </a:extLst>
          </p:cNvPr>
          <p:cNvSpPr txBox="1"/>
          <p:nvPr/>
        </p:nvSpPr>
        <p:spPr>
          <a:xfrm>
            <a:off x="637352" y="612625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49CB650-B151-4A78-EE72-190D46F2BB3A}"/>
              </a:ext>
            </a:extLst>
          </p:cNvPr>
          <p:cNvSpPr txBox="1"/>
          <p:nvPr/>
        </p:nvSpPr>
        <p:spPr>
          <a:xfrm>
            <a:off x="710598" y="2615610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0036103-04FB-AC6C-7DB7-7454FD7C7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047E26E-0A8C-A25F-F201-4111175B2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041" y="2609174"/>
            <a:ext cx="7642625" cy="363800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flew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across the sky.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hovered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beside Emile.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sneaked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through the shadows.</a:t>
            </a:r>
          </a:p>
          <a:p>
            <a:pPr marL="600075" indent="-514350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Emile and Aimee 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worked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together.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1A7ADD2-CE93-A0B0-1119-71579701EC1F}"/>
              </a:ext>
            </a:extLst>
          </p:cNvPr>
          <p:cNvSpPr/>
          <p:nvPr/>
        </p:nvSpPr>
        <p:spPr>
          <a:xfrm>
            <a:off x="8514413" y="6102057"/>
            <a:ext cx="3492065" cy="58154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5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Microsoft Office PowerPoint</Application>
  <PresentationFormat>Widescreen</PresentationFormat>
  <Paragraphs>67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2025-12-22T09:54:57Z</dcterms:modified>
</cp:coreProperties>
</file>